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2"/>
    <p:restoredTop sz="94694"/>
  </p:normalViewPr>
  <p:slideViewPr>
    <p:cSldViewPr snapToGrid="0">
      <p:cViewPr varScale="1">
        <p:scale>
          <a:sx n="45" d="100"/>
          <a:sy n="45" d="100"/>
        </p:scale>
        <p:origin x="424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12/19/25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DF52B-725B-8AB7-7102-8BFBC230A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469665A-FFB9-54DB-78AD-1BC237FF86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3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E6102-BDBF-2D54-53DC-C537A081D3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434085-CD08-C20E-0212-5273FB9006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67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Constance Brossa</cp:lastModifiedBy>
  <cp:revision>20</cp:revision>
  <dcterms:created xsi:type="dcterms:W3CDTF">2024-07-08T12:39:21Z</dcterms:created>
  <dcterms:modified xsi:type="dcterms:W3CDTF">2025-12-19T15:49:47Z</dcterms:modified>
</cp:coreProperties>
</file>